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0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ABF4C0-24D3-4CF8-85D3-D1045B1CFB02}">
          <p14:sldIdLst>
            <p14:sldId id="270"/>
          </p14:sldIdLst>
        </p14:section>
        <p14:section name="Untitled Section" id="{1FED2A4B-8540-4F73-BD61-CCC7532FE24C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al, Ashok Kumar" initials="GAK" lastIdx="1" clrIdx="0">
    <p:extLst>
      <p:ext uri="{19B8F6BF-5375-455C-9EA6-DF929625EA0E}">
        <p15:presenceInfo xmlns:p15="http://schemas.microsoft.com/office/powerpoint/2012/main" userId="S::Ashokkumar.Gual@CenturyLink.com::2f708542-788b-4c86-8f56-a7a781f18f6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2746" autoAdjust="0"/>
  </p:normalViewPr>
  <p:slideViewPr>
    <p:cSldViewPr snapToGrid="0">
      <p:cViewPr varScale="1">
        <p:scale>
          <a:sx n="59" d="100"/>
          <a:sy n="59" d="100"/>
        </p:scale>
        <p:origin x="11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9-01T01:44:43.647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15A4FF-556D-4AD6-AC37-5E8AFDBBD692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7A77A6-0206-4A32-93F3-12C7412F0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70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ASHOK KUMAR GUAL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A77A6-0206-4A32-93F3-12C7412F0B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730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5463F-5786-450C-8406-DFDD84C97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45FD5-9851-47AD-9A41-DF131E3A17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534D9-6CD1-432A-A1BF-2424E2873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BDFAB-DCDA-4FB9-B8AE-DEC9B31D8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213AA-9402-4E9A-A1FB-938C2397C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6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6ACDE-82C6-409A-98A3-5D0F72206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F10E86-CF21-4797-82F7-825D476BA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E08DF-16D0-45FB-8AB8-61275CFE4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688BC-D209-43E9-85CE-489E52310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95C7F-5EE3-4F27-B05E-00195AC30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467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8AD05-9A7C-4F5E-8DB4-63AD3D9080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C38990-575B-42A3-9D56-92057BC68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BAE02-E55E-4FD1-AA65-56723393C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5CA66-A260-4A07-B805-DD361839F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EB92E-C650-42E2-B4C7-6B507E48B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3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05E45-080A-4DD0-8BD7-426F9A608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78FF1-3FF8-4B59-A8BF-7219F7A0A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59343-F9A4-4101-BA94-AC9EE4E51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B0B90-0421-4EF0-8483-C78534BF5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C662C-0355-4A85-B366-489AC0FF1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45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DD405-2BC1-492D-B0CD-E1780AA3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8E5427-D35F-4218-8B6F-22AA2BADCD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69027-9DF6-4FA8-AD6E-712497E97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6781C-42C9-45BE-ACCA-2AF288DCF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8AB45-BCC0-4DCD-B606-76E33E794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90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0C047-7475-4506-8F56-CA9255F5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ECC59-48FF-44E0-A0CF-1606AE6AE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E3B4B8-5E6E-403D-8CBF-30B09491C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6EF57-91B3-4515-9ACE-C9F77E9F8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5F5594-3BA4-4955-B8E6-40ADB6C44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8F7E7-3B2A-45FC-B809-C11F50D6B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948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5E111-E004-4CCC-9CD9-DBD08E752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4BC53E-3FDA-4AC8-85C7-0DE76A7A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2422C-C864-4395-B291-E17BE54D6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1215A0-FD06-4466-B36B-4FC54AF9F2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2FA4AA-B24D-467A-BBC8-7039CCDAD0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0C7E27-7A18-4407-ADF6-9CF801C7A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DACAF7-B81A-4F69-96A4-55ABCAF1C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EFC1DA-24C0-4296-B2A4-1E78B74F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05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4400E-16CE-44FD-861A-A466585DE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133E9-E1AC-484D-93E2-829F3023B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F5DAEC-5C72-4388-8BBD-493222FBA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7CB5D-ECC1-4834-8FF5-E7E3BBEFF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88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2C5796-C379-4185-BA50-0D7114F72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CAB6D-D76D-4117-AB5E-83FF4158D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C2ABDA-A624-47D9-9916-6B6FCDE18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09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A50A2-9245-4F52-8306-6219FE343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6FE9A-2CB3-4BB7-91A0-6EA4B5D3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245360-9164-43AC-A568-0D891FEB0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0E208D-E6BC-4532-AEDD-27A727CE9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31DF25-7107-4656-84E2-883E9A745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D4411-6E17-46C7-92F2-2EBF8F3AA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08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EB31E-9F49-43C5-979D-34F08A104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C5D072-9540-47A6-BA2B-33A598CFD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D3ED65-E1DE-4093-9203-3C62A7330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34618-4706-4F96-BEB0-78CDD8079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0D3E1C-50D3-4B37-A426-B2CCB8C7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68D81-BFF8-4ACB-B0FC-A3D683FD1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53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96AC80-5174-4B08-B648-8D673B677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8C29F-FFB2-4BC6-9EF3-DE40DEDF8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55A1F-7777-401A-A6F1-CD6F4B9912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A8436-F8AF-4AF3-980E-9D407F63E861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51BA4-523D-4490-AE9B-CB73AD140B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79A78-62B1-42E8-AB4C-8F0B9FF550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CD5FA-1853-443F-A844-DFC426182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267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comments" Target="../comments/commen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6C15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C67F2-B4DC-4D96-9F35-20F3B9D58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             </a:t>
            </a:r>
            <a:r>
              <a:rPr lang="en-US" sz="3200" b="1" dirty="0">
                <a:solidFill>
                  <a:srgbClr val="FFFFFF"/>
                </a:solidFill>
              </a:rPr>
              <a:t>IPL Data Analysis using python &amp;EDA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EF408D-78CE-439D-91F6-ABAE7FB30D5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1032354"/>
            <a:ext cx="7347537" cy="479426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2CE73D4-5BE3-41B4-A4C2-50676C9648DF}"/>
              </a:ext>
            </a:extLst>
          </p:cNvPr>
          <p:cNvSpPr/>
          <p:nvPr/>
        </p:nvSpPr>
        <p:spPr>
          <a:xfrm>
            <a:off x="1632857" y="5257800"/>
            <a:ext cx="7576457" cy="1028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                                                   Presented  By ASHOK KUMAR GUAL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873E41D-F102-49B9-9ADC-7ADBB079E7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66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315"/>
    </mc:Choice>
    <mc:Fallback>
      <p:transition spd="slow" advTm="52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8C3595-00F9-489D-BE6E-92BC779FF0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43" y="587830"/>
            <a:ext cx="10205357" cy="627017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D41ECDE-D80C-4E70-8573-537EC301CD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644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99"/>
    </mc:Choice>
    <mc:Fallback>
      <p:transition spd="slow" advTm="24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E327E0-EA69-4F11-833B-32367408F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8558" y="643467"/>
            <a:ext cx="6134884" cy="557106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19C8CA4-8BED-4EBB-A873-6F7B081E6C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663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11"/>
    </mc:Choice>
    <mc:Fallback>
      <p:transition spd="slow" advTm="26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BA75EA-F9D5-46B5-8DF9-77915BF75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7720" y="643466"/>
            <a:ext cx="8676560" cy="557106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148FD40-B7A1-443B-BD4E-61EE72EDDF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055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67"/>
    </mc:Choice>
    <mc:Fallback>
      <p:transition spd="slow" advTm="29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D78BA7-6435-4B5C-A468-ACE53F76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Top 10 main umpire appearances in IPL matches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B462F7-1537-4D69-B8EB-59425EB2F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7215" y="961812"/>
            <a:ext cx="6048248" cy="493098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B296256-53FE-449F-A94A-DDEDF78995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08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07"/>
    </mc:Choice>
    <mc:Fallback>
      <p:transition spd="slow" advTm="22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C9CCBB-C20D-4AC9-A841-DE44C9DA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Top 10 2</a:t>
            </a:r>
            <a:r>
              <a:rPr lang="en-US" sz="2600" baseline="30000">
                <a:solidFill>
                  <a:srgbClr val="FFFFFF"/>
                </a:solidFill>
              </a:rPr>
              <a:t>nd</a:t>
            </a:r>
            <a:r>
              <a:rPr lang="en-US" sz="2600">
                <a:solidFill>
                  <a:srgbClr val="FFFFFF"/>
                </a:solidFill>
              </a:rPr>
              <a:t> umpire apperances in IPL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5C8BCB-1D67-42AF-8B2F-465EB97152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957" y="961812"/>
            <a:ext cx="6945077" cy="493098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05C7FB1-63FC-47B4-8EE1-4BE54B09F5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743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21"/>
    </mc:Choice>
    <mc:Fallback>
      <p:transition spd="slow" advTm="19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E33F-DD0C-482E-B595-B721171E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860018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</a:t>
            </a:r>
            <a:r>
              <a:rPr lang="en-US" b="1" dirty="0"/>
              <a:t>Q &amp; A</a:t>
            </a:r>
            <a:br>
              <a:rPr lang="en-US" dirty="0"/>
            </a:br>
            <a:r>
              <a:rPr lang="en-US" dirty="0"/>
              <a:t>                           </a:t>
            </a:r>
            <a:br>
              <a:rPr lang="en-US" dirty="0"/>
            </a:br>
            <a:r>
              <a:rPr lang="en-US" dirty="0"/>
              <a:t>                              </a:t>
            </a:r>
            <a:r>
              <a:rPr lang="en-US" b="1" dirty="0"/>
              <a:t>Thank You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6A348C4-7898-462D-8C99-A6AD5E8CDF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850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22"/>
    </mc:Choice>
    <mc:Fallback>
      <p:transition spd="slow" advTm="12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CF2959-9B4D-4B01-AD7C-406819E65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9550" y="1945555"/>
            <a:ext cx="7302806" cy="438993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60B9730-6369-4987-98F4-30F73375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550" y="887896"/>
            <a:ext cx="9594249" cy="802792"/>
          </a:xfrm>
        </p:spPr>
        <p:txBody>
          <a:bodyPr>
            <a:normAutofit fontScale="90000"/>
          </a:bodyPr>
          <a:lstStyle/>
          <a:p>
            <a:r>
              <a:rPr lang="en-US" sz="3100" b="1" dirty="0"/>
              <a:t>How many matches has been played in each season ?</a:t>
            </a:r>
            <a:br>
              <a:rPr lang="en-US" b="1" dirty="0"/>
            </a:b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1AC2215-AD87-4DA1-9BA0-B093911E75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157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09"/>
    </mc:Choice>
    <mc:Fallback>
      <p:transition spd="slow" advTm="29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EF18B-8457-4BEF-B121-671AF3218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414" y="365125"/>
            <a:ext cx="5995900" cy="1325563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sz="3100" b="1" dirty="0"/>
              <a:t>which team has won the max no of toss ?</a:t>
            </a:r>
            <a:endParaRPr lang="en-US" sz="3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7B39AC-0EAA-4F5A-937A-5BEFCABC4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702" y="1983545"/>
            <a:ext cx="9270609" cy="389748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98D98D9-4E4F-41D1-97A9-C475B2D543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597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61"/>
    </mc:Choice>
    <mc:Fallback>
      <p:transition spd="slow" advTm="143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ocument 7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A27B92-5DFD-47FB-8551-FD67E12D1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>
            <a:normAutofit/>
          </a:bodyPr>
          <a:lstStyle/>
          <a:p>
            <a:r>
              <a:rPr lang="en-US" sz="3200" b="1">
                <a:solidFill>
                  <a:srgbClr val="FFFFFF"/>
                </a:solidFill>
              </a:rPr>
              <a:t>                      ratio of toss decision i,e bat first or bowl first by toss winner</a:t>
            </a:r>
            <a:endParaRPr lang="en-US" sz="3200">
              <a:solidFill>
                <a:srgbClr val="FF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BA78F6-96E3-4915-91E3-EA7AA8816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7933" y="1225227"/>
            <a:ext cx="7347537" cy="440852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20F5A13-3A1A-41D4-8969-0F19CAD7BF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70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45"/>
    </mc:Choice>
    <mc:Fallback>
      <p:transition spd="slow" advTm="20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2CAB91-0055-4E82-9DD8-2B6CBB84E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6158" y="1917928"/>
            <a:ext cx="7791242" cy="4088917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146A9BD7-83D9-49D4-B34D-FC5F76088C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812471" y="881933"/>
            <a:ext cx="9541329" cy="4308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 of toss win on match result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9007CF-42DD-48D6-9055-F34186F6C316}"/>
              </a:ext>
            </a:extLst>
          </p:cNvPr>
          <p:cNvSpPr/>
          <p:nvPr/>
        </p:nvSpPr>
        <p:spPr>
          <a:xfrm>
            <a:off x="8392886" y="3105835"/>
            <a:ext cx="24329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False 48.706897 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True 51.293103</a:t>
            </a:r>
            <a:r>
              <a:rPr lang="en-US" altLang="en-US" dirty="0"/>
              <a:t> </a:t>
            </a: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3D780B9-E1CF-4BEB-B050-6A684555EC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779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95"/>
    </mc:Choice>
    <mc:Fallback>
      <p:transition spd="slow" advTm="17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DC4425-B0EE-44A8-A789-0A817EC4E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0343" y="1465489"/>
            <a:ext cx="9454243" cy="392702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8C7E407-CB1F-4053-9D5B-B5B3634D2A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05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34"/>
    </mc:Choice>
    <mc:Fallback>
      <p:transition spd="slow" advTm="32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179A70-F4E7-4A57-988C-9FB6D3010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400" b="1">
                <a:solidFill>
                  <a:srgbClr val="FFFFFF"/>
                </a:solidFill>
              </a:rPr>
              <a:t>No of matches played by each team through out the season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95BC43-A263-49D9-A639-2A4BF1F7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1272" y="783771"/>
            <a:ext cx="7585528" cy="573132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80A1ACC-DA29-4932-911D-132D0D78C6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07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52"/>
    </mc:Choice>
    <mc:Fallback>
      <p:transition spd="slow" advTm="28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6A9F76-433E-4F21-8981-35D96BE29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043" y="1338943"/>
            <a:ext cx="9601200" cy="512717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6CFC9AD-AA09-4523-A07E-B3BEFDBD3A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205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85"/>
    </mc:Choice>
    <mc:Fallback>
      <p:transition spd="slow" advTm="26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8BE387-7181-47BC-952E-F3124D76BA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185" y="963386"/>
            <a:ext cx="9927772" cy="538842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18DFCB9-DCD1-4014-AC86-745282FF90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914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14"/>
    </mc:Choice>
    <mc:Fallback>
      <p:transition spd="slow" advTm="37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84</Words>
  <Application>Microsoft Office PowerPoint</Application>
  <PresentationFormat>Widescreen</PresentationFormat>
  <Paragraphs>13</Paragraphs>
  <Slides>15</Slides>
  <Notes>1</Notes>
  <HiddenSlides>0</HiddenSlides>
  <MMClips>15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Office Theme</vt:lpstr>
      <vt:lpstr>             IPL Data Analysis using python &amp;EDA</vt:lpstr>
      <vt:lpstr>How many matches has been played in each season ? </vt:lpstr>
      <vt:lpstr> which team has won the max no of toss ?</vt:lpstr>
      <vt:lpstr>                      ratio of toss decision i,e bat first or bowl first by toss winner</vt:lpstr>
      <vt:lpstr>Impact of toss win on match result</vt:lpstr>
      <vt:lpstr>PowerPoint Presentation</vt:lpstr>
      <vt:lpstr>No of matches played by each team through out the season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Top 10 main umpire appearances in IPL matches</vt:lpstr>
      <vt:lpstr>Top 10 2nd umpire apperances in IPL</vt:lpstr>
      <vt:lpstr>                                 Q &amp; A                                               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IPL DATA EDA</dc:title>
  <dc:creator>Gual, Ashok Kumar</dc:creator>
  <cp:lastModifiedBy>Gual, Ashok Kumar</cp:lastModifiedBy>
  <cp:revision>7</cp:revision>
  <dcterms:created xsi:type="dcterms:W3CDTF">2019-08-31T20:08:31Z</dcterms:created>
  <dcterms:modified xsi:type="dcterms:W3CDTF">2019-09-01T05:36:59Z</dcterms:modified>
</cp:coreProperties>
</file>